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7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Tuesday, October 10,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October 10,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October 10,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October 10,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October 10,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October 10,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October 10, 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October 10, 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October 10, 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October 10,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October 10,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October 10,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twitter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626" y="533398"/>
            <a:ext cx="6844474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How to Create a Twitter Account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16784"/>
            <a:ext cx="4038600" cy="4356335"/>
          </a:xfrm>
        </p:spPr>
        <p:txBody>
          <a:bodyPr>
            <a:normAutofit/>
          </a:bodyPr>
          <a:lstStyle/>
          <a:p>
            <a:r>
              <a:rPr lang="en-US" sz="1600" dirty="0" smtClean="0"/>
              <a:t>1. </a:t>
            </a:r>
            <a:r>
              <a:rPr lang="en-US" sz="1600" b="1" dirty="0" smtClean="0"/>
              <a:t>Go to </a:t>
            </a:r>
            <a:r>
              <a:rPr lang="en-US" sz="1600" b="1" dirty="0" smtClean="0">
                <a:hlinkClick r:id="rId2"/>
              </a:rPr>
              <a:t>www.twitter.com</a:t>
            </a:r>
            <a:endParaRPr lang="en-US" sz="1600" b="1" dirty="0" smtClean="0"/>
          </a:p>
          <a:p>
            <a:endParaRPr lang="en-US" sz="1600" dirty="0" smtClean="0"/>
          </a:p>
          <a:p>
            <a:r>
              <a:rPr lang="en-US" sz="1600" dirty="0" smtClean="0"/>
              <a:t>2. </a:t>
            </a:r>
            <a:r>
              <a:rPr lang="en-US" sz="1600" b="1" dirty="0" smtClean="0"/>
              <a:t>Click “Sign Up” button</a:t>
            </a:r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3. </a:t>
            </a:r>
            <a:r>
              <a:rPr lang="en-US" sz="1600" b="1" dirty="0" smtClean="0"/>
              <a:t>Provide basic info about yourself. Click “Sign Up.”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4</a:t>
            </a:r>
            <a:r>
              <a:rPr lang="en-US" sz="1600" dirty="0"/>
              <a:t>. </a:t>
            </a:r>
            <a:r>
              <a:rPr lang="en-US" sz="1600" b="1" dirty="0"/>
              <a:t>Choose your username</a:t>
            </a:r>
            <a:r>
              <a:rPr lang="en-US" sz="1600" dirty="0"/>
              <a:t>. It can be up to15 characters long. Follow the prompts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69104"/>
            <a:ext cx="4038600" cy="508902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5. </a:t>
            </a:r>
            <a:r>
              <a:rPr lang="en-US" sz="1600" b="1" dirty="0" smtClean="0"/>
              <a:t>Decide whether you want to be signed in to Twitter on the device you’re using</a:t>
            </a:r>
            <a:r>
              <a:rPr lang="en-US" sz="1600" dirty="0" smtClean="0"/>
              <a:t>. If it’s your own computer, this is a good option. If not, then you should uncheck the box next to this option.</a:t>
            </a:r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6. </a:t>
            </a:r>
            <a:r>
              <a:rPr lang="en-US" sz="1600" b="1" dirty="0" smtClean="0"/>
              <a:t>Click “Create my account.</a:t>
            </a:r>
            <a:r>
              <a:rPr lang="en-US" sz="1600" b="1" dirty="0" smtClean="0"/>
              <a:t>”</a:t>
            </a:r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pPr marL="0" indent="0">
              <a:buNone/>
            </a:pPr>
            <a:endParaRPr lang="en-US" sz="1600" b="1" i="1" dirty="0" smtClean="0"/>
          </a:p>
          <a:p>
            <a:pPr marL="0" indent="0" algn="ctr">
              <a:buNone/>
            </a:pPr>
            <a:r>
              <a:rPr lang="en-US" sz="1600" b="1" i="1" dirty="0" smtClean="0"/>
              <a:t>ACSA </a:t>
            </a:r>
            <a:r>
              <a:rPr lang="en-US" sz="1600" b="1" i="1" dirty="0" smtClean="0"/>
              <a:t>social media resources can be found at: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acsa.org</a:t>
            </a:r>
            <a:r>
              <a:rPr lang="en-US" sz="1600" b="1" i="1" dirty="0" smtClean="0">
                <a:solidFill>
                  <a:srgbClr val="0000FF"/>
                </a:solidFill>
              </a:rPr>
              <a:t>/</a:t>
            </a:r>
            <a:r>
              <a:rPr lang="en-US" sz="1600" b="1" i="1" dirty="0" err="1" smtClean="0">
                <a:solidFill>
                  <a:srgbClr val="0000FF"/>
                </a:solidFill>
              </a:rPr>
              <a:t>socialmedia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pic>
        <p:nvPicPr>
          <p:cNvPr id="5" name="Picture 4" descr="Screen Shot 2017-10-10 at 10.48.00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60" y="2724022"/>
            <a:ext cx="2145027" cy="472723"/>
          </a:xfrm>
          <a:prstGeom prst="rect">
            <a:avLst/>
          </a:prstGeom>
        </p:spPr>
      </p:pic>
      <p:pic>
        <p:nvPicPr>
          <p:cNvPr id="6" name="Picture 5" descr="Screen Shot 2017-10-10 at 10.52.3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65" y="3941887"/>
            <a:ext cx="1129274" cy="1153149"/>
          </a:xfrm>
          <a:prstGeom prst="rect">
            <a:avLst/>
          </a:prstGeom>
        </p:spPr>
      </p:pic>
      <p:pic>
        <p:nvPicPr>
          <p:cNvPr id="7" name="Picture 6" descr="Screen Shot 2017-10-10 at 10.59.5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18" y="3033764"/>
            <a:ext cx="1210814" cy="878155"/>
          </a:xfrm>
          <a:prstGeom prst="rect">
            <a:avLst/>
          </a:prstGeom>
        </p:spPr>
      </p:pic>
      <p:pic>
        <p:nvPicPr>
          <p:cNvPr id="8" name="Picture 7" descr="Screen Shot 2017-10-10 at 11.02.14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602" y="4541250"/>
            <a:ext cx="1340393" cy="936992"/>
          </a:xfrm>
          <a:prstGeom prst="rect">
            <a:avLst/>
          </a:prstGeom>
        </p:spPr>
      </p:pic>
      <p:pic>
        <p:nvPicPr>
          <p:cNvPr id="9" name="Picture 8" descr="ACSA_LOGO_54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3" y="743671"/>
            <a:ext cx="615503" cy="61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95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41</TotalTime>
  <Words>116</Words>
  <Application>Microsoft Macintosh PowerPoint</Application>
  <PresentationFormat>On-screen Show (4:3)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Clarity</vt:lpstr>
      <vt:lpstr>How to Create a Twitter Account</vt:lpstr>
    </vt:vector>
  </TitlesOfParts>
  <Company>ACSA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Margie Cuizon</dc:creator>
  <cp:lastModifiedBy>Margie Cuizon</cp:lastModifiedBy>
  <cp:revision>4</cp:revision>
  <dcterms:created xsi:type="dcterms:W3CDTF">2017-10-10T17:49:53Z</dcterms:created>
  <dcterms:modified xsi:type="dcterms:W3CDTF">2017-10-10T18:46:13Z</dcterms:modified>
</cp:coreProperties>
</file>